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howGuides="1">
      <p:cViewPr varScale="1">
        <p:scale>
          <a:sx n="67" d="100"/>
          <a:sy n="67" d="100"/>
        </p:scale>
        <p:origin x="-65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55650" y="332740"/>
            <a:ext cx="7772400" cy="1470025"/>
          </a:xfrm>
        </p:spPr>
        <p:txBody>
          <a:bodyPr>
            <a:normAutofit fontScale="90000"/>
          </a:bodyPr>
          <a:p>
            <a:r>
              <a:rPr lang="zh-CN" altLang="en-US"/>
              <a:t>背标出版出成四色，不好套位，需要改成单黑</a:t>
            </a:r>
            <a:endParaRPr lang="zh-CN" altLang="en-US"/>
          </a:p>
        </p:txBody>
      </p:sp>
      <p:pic>
        <p:nvPicPr>
          <p:cNvPr id="4" name="图片 3" descr="微信图片_2025011319224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15920" y="2493010"/>
            <a:ext cx="3238400" cy="4320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/>
              <a:t>背标</a:t>
            </a:r>
            <a:r>
              <a:rPr lang="en-US" altLang="zh-CN"/>
              <a:t>LOGO</a:t>
            </a:r>
            <a:r>
              <a:rPr lang="zh-CN" altLang="en-US"/>
              <a:t>处没做描边，导致印刷有白线</a:t>
            </a:r>
            <a:endParaRPr lang="zh-CN" altLang="en-US"/>
          </a:p>
        </p:txBody>
      </p:sp>
      <p:pic>
        <p:nvPicPr>
          <p:cNvPr id="4" name="内容占位符 3" descr="微信图片_20250115193438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51460" y="2277110"/>
            <a:ext cx="3393440" cy="4526280"/>
          </a:xfrm>
          <a:prstGeom prst="rect">
            <a:avLst/>
          </a:prstGeom>
        </p:spPr>
      </p:pic>
      <p:pic>
        <p:nvPicPr>
          <p:cNvPr id="7" name="图片 6" descr="微信图片_202501151934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865" y="2708910"/>
            <a:ext cx="5762668" cy="4320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2025-1-17-</a:t>
            </a:r>
            <a:r>
              <a:rPr lang="zh-CN" altLang="en-US"/>
              <a:t>客户文件是</a:t>
            </a:r>
            <a:r>
              <a:rPr lang="en-US" altLang="zh-CN"/>
              <a:t>RGB</a:t>
            </a:r>
            <a:r>
              <a:rPr lang="zh-CN" altLang="en-US"/>
              <a:t>转为</a:t>
            </a:r>
            <a:r>
              <a:rPr lang="en-US" altLang="zh-CN"/>
              <a:t>CMYK</a:t>
            </a:r>
            <a:r>
              <a:rPr lang="zh-CN" altLang="en-US"/>
              <a:t>时变色，后续拼版后需核对客户文件和拼版文件的颜色</a:t>
            </a:r>
            <a:endParaRPr lang="zh-CN" altLang="en-US"/>
          </a:p>
        </p:txBody>
      </p:sp>
      <p:pic>
        <p:nvPicPr>
          <p:cNvPr id="4" name="内容占位符 3" descr="微信图片_20250117185400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11505" y="2277110"/>
            <a:ext cx="7623810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跟单付附错图纸</a:t>
            </a:r>
            <a:endParaRPr lang="zh-CN" altLang="en-US"/>
          </a:p>
        </p:txBody>
      </p:sp>
      <p:pic>
        <p:nvPicPr>
          <p:cNvPr id="4" name="内容占位符 3" descr="微信图片_2025012018222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87675" y="1988820"/>
            <a:ext cx="3394710" cy="4526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</Words>
  <Application>WPS 演示</Application>
  <PresentationFormat/>
  <Paragraphs>8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1" baseType="lpstr">
      <vt:lpstr>Arial</vt:lpstr>
      <vt:lpstr>宋体</vt:lpstr>
      <vt:lpstr>Wingdings</vt:lpstr>
      <vt:lpstr>Calibri</vt:lpstr>
      <vt:lpstr>微软雅黑</vt:lpstr>
      <vt:lpstr>Arial Unicode MS</vt:lpstr>
      <vt:lpstr>Office 主题</vt:lpstr>
      <vt:lpstr>背标出版出成四色，不好套位，需要改成单黑</vt:lpstr>
      <vt:lpstr>背标LOGO处没做描边，导致印刷有白线</vt:lpstr>
      <vt:lpstr>2025-1-17-客户文件是RGB转为CMYK时变色，后续拼版后需核对客户文件和拼版文件的颜色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背标出版出成四色，不好套位，需要改成单黑</dc:title>
  <dc:creator>Administrator</dc:creator>
  <cp:lastModifiedBy>WPS</cp:lastModifiedBy>
  <cp:revision>5</cp:revision>
  <dcterms:created xsi:type="dcterms:W3CDTF">2025-01-13T11:25:00Z</dcterms:created>
  <dcterms:modified xsi:type="dcterms:W3CDTF">2025-01-20T10:31:31Z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4ADE29AE2B264D4C9BEFFE9B4E192F1E_12</vt:lpwstr>
  </property>
  <property fmtid="{D5CDD505-2E9C-101B-9397-08002B2CF9AE}" pid="3" name="KSOProductBuildVer">
    <vt:lpwstr>2052-12.8.2.18205</vt:lpwstr>
  </property>
</Properties>
</file>

<file path=docProps/thumbnail.jpeg>
</file>